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481D"/>
    <a:srgbClr val="FF3300"/>
    <a:srgbClr val="4B4B4B"/>
    <a:srgbClr val="C025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71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980728"/>
            <a:ext cx="8507280" cy="5544616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ТҮЛӘҮСЕЗ ЮРИДИК ЯРДӘМ</a:t>
            </a:r>
          </a:p>
          <a:p>
            <a:pPr algn="ctr"/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Халыкара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инвалидлар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көне кысаларында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Татарстан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Республикасы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Юстиция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министрлыгы</a:t>
            </a:r>
            <a:endParaRPr lang="ru-RU" sz="29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елның 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декабрендә 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Казан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шәһ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Имәнлек ур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43 В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йорт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адресы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буенча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урнашкан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«Восхождение» 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инвалидларны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тернәкләндерү үзәге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СХДАУдә 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10.00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сәгатьтән 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13.00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сәгатькәчә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ТҮЛӘҮСЕЗ ЮРИДИК ЯРДӘМ </a:t>
            </a:r>
          </a:p>
          <a:p>
            <a:pPr algn="ctr"/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күрсәтү чарасын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оештыра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 </a:t>
            </a:r>
            <a:endParaRPr lang="ru-RU" sz="2900" b="1" dirty="0" smtClean="0">
              <a:cs typeface="Times New Roman" pitchFamily="18" charset="0"/>
            </a:endParaRPr>
          </a:p>
          <a:p>
            <a:pPr algn="ctr"/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700" b="1" dirty="0" err="1" smtClean="0">
                <a:latin typeface="Times New Roman" pitchFamily="18" charset="0"/>
                <a:cs typeface="Times New Roman" pitchFamily="18" charset="0"/>
              </a:rPr>
              <a:t>Чарада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latin typeface="Times New Roman" pitchFamily="18" charset="0"/>
                <a:cs typeface="Times New Roman" pitchFamily="18" charset="0"/>
              </a:rPr>
              <a:t>түбәндәге оешмалар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err="1" smtClean="0">
                <a:latin typeface="Times New Roman" pitchFamily="18" charset="0"/>
                <a:cs typeface="Times New Roman" pitchFamily="18" charset="0"/>
              </a:rPr>
              <a:t>вәкилләре катнашачак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1100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прокуратурасы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lnSpc>
                <a:spcPct val="1100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Россия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Федерациясе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Пенсия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фондының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бүлеге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lnSpc>
                <a:spcPct val="1100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Россия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Федерациясе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Социаль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иминләү фондының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төбәк бүлекчәсе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lnSpc>
                <a:spcPct val="1100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Россия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Федерациясе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федераль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салым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хезмәтенең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идарәсе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lnSpc>
                <a:spcPct val="110000"/>
              </a:lnSpc>
            </a:pP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Дәүләт теркәү,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кадастр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һәм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картография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федераль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хезмәтенең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Татарстан</a:t>
            </a:r>
          </a:p>
          <a:p>
            <a:pPr algn="ctr">
              <a:lnSpc>
                <a:spcPct val="1100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идарәсе,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Сәламәтлек саклау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министрлыгы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lnSpc>
                <a:spcPct val="1100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Җир һәм мөлкәти мөнәсәбәтләр министрлыгы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lnSpc>
                <a:spcPct val="1100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Хезмәт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мәшгульлек һәм социаль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яклау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министрлыгы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lnSpc>
                <a:spcPct val="1100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Мәгариф һәм фән министрлыгы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,,  </a:t>
            </a:r>
          </a:p>
          <a:p>
            <a:pPr algn="ctr">
              <a:lnSpc>
                <a:spcPct val="1100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Юстиция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министрлыгы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lnSpc>
                <a:spcPct val="1100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дәүләт торак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инспекциясе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lnSpc>
                <a:spcPct val="110000"/>
              </a:lnSpc>
            </a:pP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шулай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ук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адвокатлар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һәм нотариуслар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lnSpc>
                <a:spcPct val="110000"/>
              </a:lnSpc>
            </a:pPr>
            <a:endParaRPr lang="ru-RU" sz="11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0000"/>
              </a:lnSpc>
            </a:pPr>
            <a:endParaRPr lang="ru-RU" sz="11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ru-RU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РӘХИМ ИТЕГЕЗ!</a:t>
            </a:r>
            <a:endParaRPr lang="ru-RU" sz="23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6632"/>
            <a:ext cx="4685715" cy="7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18510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585858"/>
      </a:dk1>
      <a:lt1>
        <a:sysClr val="window" lastClr="FCFCF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1803</TotalTime>
  <Words>150</Words>
  <Application>Microsoft Office PowerPoint</Application>
  <PresentationFormat>Экран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Уважаемые жители Республики Татарстан! Для Вас работает  ТЕЛЕФОН «ГОРЯЧЕЙ ЛИНИИ» МИНИСТЕРСТВА ЮСТИЦИИ РЕСПУБЛИКИ ТАТАРСТАН ПО ВОПРОСАМ ОКАЗАНИЯ БЕСПЛАТНОЙ ЮРИДИЧЕСКОЙ ПОМОЩИ  223-02-13 с понедельника по пятницу с 9.00 до 17.00  (кроме выходных и праздничных дней) все звонки БЕСПЛАТНЫЕ</dc:title>
  <dc:creator>zel</dc:creator>
  <cp:lastModifiedBy>1</cp:lastModifiedBy>
  <cp:revision>57</cp:revision>
  <cp:lastPrinted>2019-09-23T14:30:59Z</cp:lastPrinted>
  <dcterms:created xsi:type="dcterms:W3CDTF">2018-07-12T12:28:52Z</dcterms:created>
  <dcterms:modified xsi:type="dcterms:W3CDTF">2019-12-02T03:06:10Z</dcterms:modified>
</cp:coreProperties>
</file>